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Roboto" panose="02000000000000000000" pitchFamily="2" charset="0"/>
      <p:regular r:id="rId11"/>
      <p:bold r:id="rId12"/>
    </p:embeddedFont>
    <p:embeddedFont>
      <p:font typeface="Roboto Mono" panose="00000009000000000000" pitchFamily="49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2807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kern="0" spc="-185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Maven: A Powerful Build Tool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is a powerful build tool that simplifies the process of developing and managing Java projects. It provides a standardized structure, automates tasks, and manages dependencies.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1526" y="791766"/>
            <a:ext cx="5727740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132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Maven Fundamentals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81526" y="2075736"/>
            <a:ext cx="502444" cy="502444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937260" y="2159437"/>
            <a:ext cx="190976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9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507212" y="2075736"/>
            <a:ext cx="2953226" cy="697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6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POM (Project Object Model)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507212" y="2907387"/>
            <a:ext cx="2953226" cy="178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POM is the central configuration file for a Maven project. It defines the project's structure, dependencies, build process, and plugins.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3681" y="2075736"/>
            <a:ext cx="502444" cy="502444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4839414" y="2159437"/>
            <a:ext cx="190976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9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2600" dirty="0"/>
          </a:p>
        </p:txBody>
      </p:sp>
      <p:sp>
        <p:nvSpPr>
          <p:cNvPr id="10" name="Text 7"/>
          <p:cNvSpPr/>
          <p:nvPr/>
        </p:nvSpPr>
        <p:spPr>
          <a:xfrm>
            <a:off x="5409367" y="207573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6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Repositories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09367" y="2558534"/>
            <a:ext cx="2953226" cy="178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uses repositories to store and manage project dependencies, including libraries, plugins, and other project artifacts.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1526" y="5168384"/>
            <a:ext cx="502444" cy="502444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937260" y="5252085"/>
            <a:ext cx="190976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9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1507212" y="5168384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6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Build Lifecycle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507212" y="5651183"/>
            <a:ext cx="2953226" cy="1429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defines a standard build lifecycle, which consists of a series of phases that are executed in a specific order.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3681" y="5168384"/>
            <a:ext cx="502444" cy="502444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4839414" y="5252085"/>
            <a:ext cx="190976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kern="0" spc="-79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4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5409367" y="5168384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66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Plugins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5409367" y="5651183"/>
            <a:ext cx="2953226" cy="1786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plugins extend its functionality to support various tasks, such as code compilation, testing, packaging, and deployment.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74342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Maven Project Structure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src/main/java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Contains the source code for the main application. Includes all Java files and classes related to the core functionality.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src/test/java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Contains the source code for unit tests. This directory holds all Java files and classes related to testing the application.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src/main/resources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Contains configuration files, properties, and other resources used by the application. This includes XML files, property files, and other assets.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3881" y="450890"/>
            <a:ext cx="4906328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kern="0" spc="-97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Maven Build Lifecycle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808315" y="1291114"/>
            <a:ext cx="22860" cy="6487597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981313" y="1648539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635318" y="1475542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49618" y="1536978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721525" y="1455063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Validate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21525" y="1809512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Checks if the project is valid and if all required information is available.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981313" y="2757130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635318" y="258413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749618" y="2645569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2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721525" y="2563654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Compile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721525" y="2918103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Compiles the source code of the project into bytecode.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981313" y="3865721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3"/>
          <p:cNvSpPr/>
          <p:nvPr/>
        </p:nvSpPr>
        <p:spPr>
          <a:xfrm>
            <a:off x="635318" y="3692723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4"/>
          <p:cNvSpPr/>
          <p:nvPr/>
        </p:nvSpPr>
        <p:spPr>
          <a:xfrm>
            <a:off x="749618" y="3754160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3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1721525" y="3672245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Test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721525" y="4026694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Runs the unit tests of the project.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981313" y="4974312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0" name="Shape 18"/>
          <p:cNvSpPr/>
          <p:nvPr/>
        </p:nvSpPr>
        <p:spPr>
          <a:xfrm>
            <a:off x="635318" y="4801314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49618" y="4862751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4</a:t>
            </a:r>
            <a:endParaRPr lang="en-US" sz="1900" dirty="0"/>
          </a:p>
        </p:txBody>
      </p:sp>
      <p:sp>
        <p:nvSpPr>
          <p:cNvPr id="22" name="Text 20"/>
          <p:cNvSpPr/>
          <p:nvPr/>
        </p:nvSpPr>
        <p:spPr>
          <a:xfrm>
            <a:off x="1721525" y="4780836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Package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721525" y="5135285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Packages the compiled code into a distributable format, like a JAR or WAR file.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981313" y="6082903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5" name="Shape 23"/>
          <p:cNvSpPr/>
          <p:nvPr/>
        </p:nvSpPr>
        <p:spPr>
          <a:xfrm>
            <a:off x="635318" y="5909905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6" name="Text 24"/>
          <p:cNvSpPr/>
          <p:nvPr/>
        </p:nvSpPr>
        <p:spPr>
          <a:xfrm>
            <a:off x="749618" y="5971342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5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1721525" y="5889427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Install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1721525" y="6243876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Installs the packaged artifact into the local Maven repository.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981313" y="7191494"/>
            <a:ext cx="573881" cy="22860"/>
          </a:xfrm>
          <a:prstGeom prst="roundRect">
            <a:avLst>
              <a:gd name="adj" fmla="val 107593"/>
            </a:avLst>
          </a:prstGeom>
          <a:solidFill>
            <a:srgbClr val="595959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0" name="Shape 28"/>
          <p:cNvSpPr/>
          <p:nvPr/>
        </p:nvSpPr>
        <p:spPr>
          <a:xfrm>
            <a:off x="635318" y="7018496"/>
            <a:ext cx="368856" cy="368856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1" name="Text 29"/>
          <p:cNvSpPr/>
          <p:nvPr/>
        </p:nvSpPr>
        <p:spPr>
          <a:xfrm>
            <a:off x="749618" y="7079933"/>
            <a:ext cx="140256" cy="245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kern="0" spc="-5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6</a:t>
            </a:r>
            <a:endParaRPr lang="en-US" sz="1900" dirty="0"/>
          </a:p>
        </p:txBody>
      </p:sp>
      <p:sp>
        <p:nvSpPr>
          <p:cNvPr id="32" name="Text 30"/>
          <p:cNvSpPr/>
          <p:nvPr/>
        </p:nvSpPr>
        <p:spPr>
          <a:xfrm>
            <a:off x="1721525" y="6998018"/>
            <a:ext cx="2049542" cy="256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kern="0" spc="-48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Deploy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721525" y="7352467"/>
            <a:ext cx="12334994" cy="2622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kern="0" spc="-13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Deploys the packaged artifact to a remote repository, making it available for other projects to use.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4108" y="610076"/>
            <a:ext cx="7728585" cy="1263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119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Maven Dependency Management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4108" y="2177058"/>
            <a:ext cx="3763208" cy="2781776"/>
          </a:xfrm>
          <a:prstGeom prst="roundRect">
            <a:avLst>
              <a:gd name="adj" fmla="val 109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396276" y="2379226"/>
            <a:ext cx="3168729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Dependency Declaration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396276" y="2816423"/>
            <a:ext cx="3358872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the POM file, you declare dependencies using the `` element, specifying the group ID, artifact ID, version, and scope of the dependency.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10159484" y="2177058"/>
            <a:ext cx="3763208" cy="2781776"/>
          </a:xfrm>
          <a:prstGeom prst="roundRect">
            <a:avLst>
              <a:gd name="adj" fmla="val 1090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0361652" y="2379226"/>
            <a:ext cx="3312795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Transitive Dependencies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61652" y="2816423"/>
            <a:ext cx="3358872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Maven automatically manages transitive dependencies, which are dependencies of the declared dependencies. This ensures that all required libraries are included in the project.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194108" y="5161002"/>
            <a:ext cx="3763208" cy="2458403"/>
          </a:xfrm>
          <a:prstGeom prst="roundRect">
            <a:avLst>
              <a:gd name="adj" fmla="val 123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396276" y="5363170"/>
            <a:ext cx="2527578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Dependency Scope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396276" y="5800368"/>
            <a:ext cx="3358872" cy="1616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Dependencies can have different scopes, such as compile, runtime, test, provided, and system, which affect when and how they are included in the build.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10159484" y="5161002"/>
            <a:ext cx="3763208" cy="2458403"/>
          </a:xfrm>
          <a:prstGeom prst="roundRect">
            <a:avLst>
              <a:gd name="adj" fmla="val 1234"/>
            </a:avLst>
          </a:prstGeom>
          <a:solidFill>
            <a:srgbClr val="40404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361652" y="5363170"/>
            <a:ext cx="2880717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kern="0" spc="-6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Dependency Exclusion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361652" y="5800368"/>
            <a:ext cx="3358872" cy="1293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kern="0" spc="-16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exclude specific dependencies from being included in the project if they are not required or cause conflicts.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648"/>
            <a:ext cx="5522357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kern="0" spc="-13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Maven Plugins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1630085"/>
            <a:ext cx="552212" cy="5522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073" y="2403158"/>
            <a:ext cx="2989421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Compilation Plugins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3073" y="2880717"/>
            <a:ext cx="3633311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Plugins that help compile the source code, such as the `maven-compiler-plugin` and `maven-source-plugin`.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616" y="1630085"/>
            <a:ext cx="552212" cy="5522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7616" y="240315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Testing Plugins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7616" y="2880717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Plugins that support running unit tests and integration tests, like the `maven-surefire-plugin` and `maven-failsafe-plugin`.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56810"/>
            <a:ext cx="552212" cy="5522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073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Packaging Plugins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3073" y="6207443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Plugins that package the project into distributable formats, such as `maven-jar-plugin`, `maven-war-plugin`, and `maven-ear-plugin`.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7616" y="4956810"/>
            <a:ext cx="552212" cy="5522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7616" y="5729883"/>
            <a:ext cx="2832140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kern="0" spc="-65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Deployment Plugins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7616" y="6207443"/>
            <a:ext cx="3633311" cy="1413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kern="0" spc="-17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Plugins that deploy the packaged artifact to a remote repository, such as `maven-deploy-plugin` and `maven-release-plugin`.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5031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Maven Profiles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699260"/>
            <a:ext cx="1134070" cy="203275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1926074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Profile Definition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416493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can define profiles in the POM file, specifying different configurations for various environments, such as development, testing, and production.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732014"/>
            <a:ext cx="1134070" cy="203275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9078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Profile Activation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Profiles are activated based on various criteria, such as environment variables, system properties, or specific profiles specified during the build process.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764768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915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67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Profile Overrides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482001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Profiles can override default configurations in the POM, allowing for specific settings for each environment.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56266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kern="0" spc="-134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Maven Best Practices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05207"/>
            <a:ext cx="7556421" cy="4068128"/>
          </a:xfrm>
          <a:prstGeom prst="roundRect">
            <a:avLst>
              <a:gd name="adj" fmla="val 83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6287810" y="261282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514624" y="275653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 standard project structure.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9024" y="275653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 clear and concise dependencies.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62604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6514624" y="376975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Utilize a consistent versioning scheme.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89024" y="376975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 builds and deployments.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63927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6514624" y="47829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profiles for different environments.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9024" y="47829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Regularly update dependencies and plugins.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65249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6514624" y="579620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code analysis and documentation.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289024" y="579620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18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 thoroughly with unit and integration tests.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660</Words>
  <Application>Microsoft Office PowerPoint</Application>
  <PresentationFormat>Custom</PresentationFormat>
  <Paragraphs>83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Roboto Mono</vt:lpstr>
      <vt:lpstr>Arial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ISS - Ram Mohan</cp:lastModifiedBy>
  <cp:revision>2</cp:revision>
  <dcterms:created xsi:type="dcterms:W3CDTF">2024-09-23T14:11:13Z</dcterms:created>
  <dcterms:modified xsi:type="dcterms:W3CDTF">2024-09-23T14:14:19Z</dcterms:modified>
</cp:coreProperties>
</file>